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4" r:id="rId2"/>
  </p:sldMasterIdLst>
  <p:notesMasterIdLst>
    <p:notesMasterId r:id="rId24"/>
  </p:notesMasterIdLst>
  <p:handoutMasterIdLst>
    <p:handoutMasterId r:id="rId25"/>
  </p:handoutMasterIdLst>
  <p:sldIdLst>
    <p:sldId id="283" r:id="rId3"/>
    <p:sldId id="257" r:id="rId4"/>
    <p:sldId id="29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3" r:id="rId22"/>
    <p:sldId id="289" r:id="rId23"/>
  </p:sldIdLst>
  <p:sldSz cx="12188825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F2B1AC9-0055-494B-97ED-B32FCACB4574}">
          <p14:sldIdLst>
            <p14:sldId id="283"/>
          </p14:sldIdLst>
        </p14:section>
        <p14:section name="Blue footer option" id="{4EE13446-6D7F-B34A-BF08-4EBDAE8D4DFD}">
          <p14:sldIdLst>
            <p14:sldId id="257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90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55">
          <p15:clr>
            <a:srgbClr val="A4A3A4"/>
          </p15:clr>
        </p15:guide>
        <p15:guide id="2" pos="76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87D"/>
    <a:srgbClr val="00567D"/>
    <a:srgbClr val="00417D"/>
    <a:srgbClr val="2567BA"/>
    <a:srgbClr val="0B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182" autoAdjust="0"/>
    <p:restoredTop sz="91187" autoAdjust="0"/>
  </p:normalViewPr>
  <p:slideViewPr>
    <p:cSldViewPr snapToGrid="0" snapToObjects="1" showGuides="1">
      <p:cViewPr varScale="1">
        <p:scale>
          <a:sx n="67" d="100"/>
          <a:sy n="67" d="100"/>
        </p:scale>
        <p:origin x="84" y="828"/>
      </p:cViewPr>
      <p:guideLst>
        <p:guide orient="horz" pos="4255"/>
        <p:guide pos="76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Projections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33-460F-9FED-E896EBC6B3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9-4813-A8C3-8921E5AFED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9-4813-A8C3-8921E5AFED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9-4813-A8C3-8921E5AFED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3375352"/>
        <c:axId val="-2073210200"/>
      </c:barChart>
      <c:catAx>
        <c:axId val="-2073375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210200"/>
        <c:crosses val="autoZero"/>
        <c:auto val="1"/>
        <c:lblAlgn val="ctr"/>
        <c:lblOffset val="100"/>
        <c:noMultiLvlLbl val="0"/>
      </c:catAx>
      <c:valAx>
        <c:axId val="-20732102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3375352"/>
        <c:crosses val="autoZero"/>
        <c:crossBetween val="between"/>
      </c:valAx>
      <c:spPr>
        <a:ln>
          <a:noFill/>
        </a:ln>
        <a:effectLst/>
      </c:spPr>
    </c:plotArea>
    <c:legend>
      <c:legendPos val="r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7B-498C-B629-19A66E1844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7B-498C-B629-19A66E1844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7B-498C-B629-19A66E184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3902648"/>
        <c:axId val="-2073905640"/>
      </c:barChart>
      <c:catAx>
        <c:axId val="-2073902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905640"/>
        <c:crosses val="autoZero"/>
        <c:auto val="1"/>
        <c:lblAlgn val="ctr"/>
        <c:lblOffset val="100"/>
        <c:noMultiLvlLbl val="0"/>
      </c:catAx>
      <c:valAx>
        <c:axId val="-2073905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390264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E90C-9178-D142-8329-687F58A24EE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3BA67-1887-7B46-A619-5BF3C5C9B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40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BD6C6-069E-DF4A-8B4E-8555970C9A0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E8A75-013B-2F42-ADB0-159B5775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6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FO-Hero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396"/>
            <a:ext cx="12188824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82000"/>
                </a:schemeClr>
              </a:gs>
              <a:gs pos="22000">
                <a:srgbClr val="FFFFFF">
                  <a:alpha val="0"/>
                </a:srgb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74243" y="685608"/>
            <a:ext cx="5154868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HERE TO ADD TITLE TEXT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74244" y="3610224"/>
            <a:ext cx="5027864" cy="20742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welcome message description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88" y="6156932"/>
            <a:ext cx="8001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7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4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1015999" y="1295400"/>
            <a:ext cx="10255251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0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223668" y="1295400"/>
            <a:ext cx="5047582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12188824" cy="3584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691291"/>
            <a:ext cx="8199355" cy="56652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Headline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4432415"/>
            <a:ext cx="10352087" cy="1458469"/>
          </a:xfrm>
          <a:prstGeom prst="rect">
            <a:avLst/>
          </a:prstGeom>
        </p:spPr>
        <p:txBody>
          <a:bodyPr vert="horz" numCol="2" spcCol="685800">
            <a:noAutofit/>
          </a:bodyPr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777846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89" y="1396999"/>
            <a:ext cx="49823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29639" y="4476672"/>
            <a:ext cx="4950161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79663" y="1396999"/>
            <a:ext cx="49834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84499" y="4476672"/>
            <a:ext cx="4975362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21693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90" y="1397000"/>
            <a:ext cx="329378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8050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472473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948706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355652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843645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891308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8825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28825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43638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43638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1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7759" y="1295400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86485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951978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027759" y="3752875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86485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951978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9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2175" y="1847535"/>
            <a:ext cx="2438006" cy="2438004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51817" y="1847535"/>
            <a:ext cx="2438006" cy="2438004"/>
          </a:xfrm>
          <a:prstGeom prst="ellipse">
            <a:avLst/>
          </a:prstGeom>
        </p:spPr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24116" y="1418140"/>
            <a:ext cx="3283444" cy="3283442"/>
          </a:xfrm>
          <a:prstGeom prst="ellipse">
            <a:avLst/>
          </a:prstGeom>
        </p:spPr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36734" y="4990092"/>
            <a:ext cx="9823282" cy="96379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717867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option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8367" y="1376215"/>
            <a:ext cx="10352087" cy="89350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5400" u="none">
                <a:solidFill>
                  <a:srgbClr val="00587D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Years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8368" y="2918215"/>
            <a:ext cx="10352088" cy="102156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7200" b="0" u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8367" y="4588281"/>
            <a:ext cx="10352088" cy="102157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5400" u="none">
                <a:solidFill>
                  <a:srgbClr val="00587D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524178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96"/>
            <a:ext cx="12188824" cy="6858000"/>
          </a:xfrm>
          <a:prstGeom prst="rect">
            <a:avLst/>
          </a:prstGeom>
          <a:solidFill>
            <a:srgbClr val="0A537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728713" y="2219082"/>
            <a:ext cx="8754365" cy="8736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80000"/>
              </a:lnSpc>
              <a:buNone/>
              <a:defRPr sz="5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10" name="Picture 9" descr="SFO end slide 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3" y="3475965"/>
            <a:ext cx="1778000" cy="939800"/>
          </a:xfrm>
          <a:prstGeom prst="rect">
            <a:avLst/>
          </a:prstGeom>
        </p:spPr>
      </p:pic>
      <p:pic>
        <p:nvPicPr>
          <p:cNvPr id="12" name="Picture 11" descr="11 blue.pdf"/>
          <p:cNvPicPr>
            <a:picLocks noChangeAspect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20749" y="1366075"/>
            <a:ext cx="10352089" cy="3815636"/>
          </a:xfrm>
          <a:prstGeom prst="rect">
            <a:avLst/>
          </a:prstGeom>
        </p:spPr>
        <p:txBody>
          <a:bodyPr vert="horz" wrap="none" numCol="1" spcCol="274320"/>
          <a:lstStyle>
            <a:lvl1pPr marL="514350" marR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 marL="1043301" indent="-457200">
              <a:buFont typeface="+mj-lt"/>
              <a:buAutoNum type="arabicPeriod"/>
              <a:defRPr sz="2000">
                <a:latin typeface="Calibri"/>
                <a:cs typeface="Calibri"/>
              </a:defRPr>
            </a:lvl2pPr>
            <a:lvl3pPr marL="1515103" indent="-342900">
              <a:buFont typeface="+mj-lt"/>
              <a:buAutoNum type="arabicPeriod"/>
              <a:defRPr sz="1800">
                <a:latin typeface="Calibri"/>
                <a:cs typeface="Calibri"/>
              </a:defRPr>
            </a:lvl3pPr>
            <a:lvl4pPr marL="2101204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4pPr>
            <a:lvl5pPr marL="2687305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Table of Contents</a:t>
            </a:r>
            <a:r>
              <a:rPr lang="mr-IN" dirty="0"/>
              <a:t>………………………</a:t>
            </a:r>
            <a:r>
              <a:rPr lang="en-US" dirty="0"/>
              <a:t>.. 1</a:t>
            </a:r>
          </a:p>
          <a:p>
            <a:pPr marL="514350" marR="0" lvl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bulle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49" y="2020452"/>
            <a:ext cx="8621515" cy="3274142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543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344102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50" y="2007940"/>
            <a:ext cx="10352088" cy="3284537"/>
          </a:xfrm>
          <a:prstGeom prst="rect">
            <a:avLst/>
          </a:prstGeom>
        </p:spPr>
        <p:txBody>
          <a:bodyPr vert="horz" numCol="2" spcCol="274320">
            <a:no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3804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236669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1316924"/>
            <a:ext cx="12188823" cy="48612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      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142825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0288" y="0"/>
            <a:ext cx="607853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4917422" cy="102315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1827158"/>
            <a:ext cx="4917422" cy="3657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7191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52224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68495" y="2012950"/>
            <a:ext cx="3002756" cy="3667126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110000"/>
              </a:lnSpc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186987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4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1023085" y="1316925"/>
            <a:ext cx="10236405" cy="429707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Add Title Text</a:t>
            </a:r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6223668" y="1295400"/>
            <a:ext cx="5049170" cy="43910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2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170815"/>
            <a:ext cx="12188825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FO footer-07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42" y="6392422"/>
            <a:ext cx="743405" cy="2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8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78940" y="354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0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00839832"/>
              </p:ext>
            </p:extLst>
          </p:nvPr>
        </p:nvGraphicFramePr>
        <p:xfrm>
          <a:off x="6223000" y="1295400"/>
          <a:ext cx="504952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1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254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2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846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3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548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4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681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5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6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7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482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8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10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225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1181" marR="811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64332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Chart Placeholder 5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263814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968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hart Placeholder 1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715739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273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3826305559"/>
              </p:ext>
            </p:extLst>
          </p:nvPr>
        </p:nvGraphicFramePr>
        <p:xfrm>
          <a:off x="6223000" y="1295400"/>
          <a:ext cx="5048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20396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282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18641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35923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0057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626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902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35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C13A4E-B8E9-491E-B0FE-79A055F5F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61724F-4A69-4D98-BDEE-6AF863B6B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Sajan Johal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CCEB61-D75B-4E50-BC04-B9DE8B0FFA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5 Years</a:t>
            </a:r>
          </a:p>
        </p:txBody>
      </p:sp>
    </p:spTree>
    <p:extLst>
      <p:ext uri="{BB962C8B-B14F-4D97-AF65-F5344CB8AC3E}">
        <p14:creationId xmlns:p14="http://schemas.microsoft.com/office/powerpoint/2010/main" val="375959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6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9163" y="577850"/>
            <a:ext cx="10352087" cy="5445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2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6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897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909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0289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03815915"/>
              </p:ext>
            </p:extLst>
          </p:nvPr>
        </p:nvGraphicFramePr>
        <p:xfrm>
          <a:off x="1022350" y="1317625"/>
          <a:ext cx="102374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62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Column3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Column4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Column5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1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254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53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548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70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681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84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112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98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7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482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95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36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75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 10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225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63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80516" marR="8051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22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56565A"/>
      </a:dk1>
      <a:lt1>
        <a:srgbClr val="FFFFFF"/>
      </a:lt1>
      <a:dk2>
        <a:srgbClr val="53565A"/>
      </a:dk2>
      <a:lt2>
        <a:srgbClr val="FFFFFF"/>
      </a:lt2>
      <a:accent1>
        <a:srgbClr val="00BBC4"/>
      </a:accent1>
      <a:accent2>
        <a:srgbClr val="0066B3"/>
      </a:accent2>
      <a:accent3>
        <a:srgbClr val="9ACA43"/>
      </a:accent3>
      <a:accent4>
        <a:srgbClr val="C6168D"/>
      </a:accent4>
      <a:accent5>
        <a:srgbClr val="FFD600"/>
      </a:accent5>
      <a:accent6>
        <a:srgbClr val="00A1E4"/>
      </a:accent6>
      <a:hlink>
        <a:srgbClr val="0093B8"/>
      </a:hlink>
      <a:folHlink>
        <a:srgbClr val="83847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140</Words>
  <Application>Microsoft Office PowerPoint</Application>
  <PresentationFormat>Custom</PresentationFormat>
  <Paragraphs>115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Lato Light</vt:lpstr>
      <vt:lpstr>Myriad Pro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D'ZYNIC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Malireddy</dc:creator>
  <cp:lastModifiedBy>Sajan Johal (AIR)</cp:lastModifiedBy>
  <cp:revision>186</cp:revision>
  <dcterms:created xsi:type="dcterms:W3CDTF">2017-10-17T19:55:28Z</dcterms:created>
  <dcterms:modified xsi:type="dcterms:W3CDTF">2019-06-26T22:43:15Z</dcterms:modified>
</cp:coreProperties>
</file>